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wdp" ContentType="image/vnd.ms-photo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58" r:id="rId4"/>
    <p:sldId id="259" r:id="rId5"/>
    <p:sldId id="262" r:id="rId6"/>
    <p:sldId id="261" r:id="rId7"/>
    <p:sldId id="263" r:id="rId8"/>
  </p:sldIdLst>
  <p:sldSz cx="9144000" cy="6858000" type="screen4x3"/>
  <p:notesSz cx="10020300" cy="6888163"/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660033"/>
    <a:srgbClr val="DBB117"/>
    <a:srgbClr val="00153E"/>
    <a:srgbClr val="D15E47"/>
    <a:srgbClr val="FF66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191" autoAdjust="0"/>
    <p:restoredTop sz="94068" autoAdjust="0"/>
  </p:normalViewPr>
  <p:slideViewPr>
    <p:cSldViewPr>
      <p:cViewPr>
        <p:scale>
          <a:sx n="60" d="100"/>
          <a:sy n="60" d="100"/>
        </p:scale>
        <p:origin x="-834" y="-2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2130" cy="344408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  <a:extLst/>
          </a:lstStyle>
          <a:p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5675851" y="0"/>
            <a:ext cx="4342130" cy="344408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  <a:extLst/>
          </a:lstStyle>
          <a:p>
            <a:fld id="{54D4857D-62A5-486B-9129-468003D7E020}" type="datetimeFigureOut">
              <a:rPr lang="en-US" smtClean="0"/>
              <a:pPr/>
              <a:t>10/14/2011</a:t>
            </a:fld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6542560"/>
            <a:ext cx="4342130" cy="344408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  <a:extLst/>
          </a:lstStyle>
          <a:p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5675851" y="6542560"/>
            <a:ext cx="4342130" cy="344408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  <a:extLst/>
          </a:lstStyle>
          <a:p>
            <a:fld id="{2EBE4566-6F3A-4CC1-BD6C-9C510D05F12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391094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2130" cy="344408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  <a:extLst/>
          </a:lstStyle>
          <a:p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5675851" y="0"/>
            <a:ext cx="4342130" cy="344408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  <a:extLst/>
          </a:lstStyle>
          <a:p>
            <a:fld id="{2D2EF2CE-B28C-4ED4-8FD0-48BB3F48846A}" type="datetimeFigureOut">
              <a:rPr lang="en-US" smtClean="0"/>
              <a:pPr/>
              <a:t>10/14/2011</a:t>
            </a:fld>
            <a:endParaRPr lang="en-US" dirty="0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3287713" y="515938"/>
            <a:ext cx="3446462" cy="2584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>
            <a:extLst/>
          </a:lstStyle>
          <a:p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1002030" y="3271878"/>
            <a:ext cx="8016240" cy="3099673"/>
          </a:xfrm>
          <a:prstGeom prst="rect">
            <a:avLst/>
          </a:prstGeom>
        </p:spPr>
        <p:txBody>
          <a:bodyPr vert="horz" lIns="96616" tIns="48308" rIns="96616" bIns="48308" rtlCol="0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6542560"/>
            <a:ext cx="4342130" cy="344408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  <a:extLst/>
          </a:lstStyle>
          <a:p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5675851" y="6542560"/>
            <a:ext cx="4342130" cy="344408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  <a:extLst/>
          </a:lstStyle>
          <a:p>
            <a:fld id="{61807874-5299-41B2-A37A-6AA3547857F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62866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07874-5299-41B2-A37A-6AA3547857F4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21602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>
            <a:spLocks noGrp="1"/>
          </p:cNvSpPr>
          <p:nvPr>
            <p:ph type="subTitle" idx="1"/>
          </p:nvPr>
        </p:nvSpPr>
        <p:spPr>
          <a:xfrm>
            <a:off x="457200" y="5396132"/>
            <a:ext cx="8098302" cy="762000"/>
          </a:xfrm>
        </p:spPr>
        <p:txBody>
          <a:bodyPr/>
          <a:lstStyle>
            <a:lvl1pPr marL="0" indent="0" algn="r">
              <a:buNone/>
              <a:defRPr sz="14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grpSp>
        <p:nvGrpSpPr>
          <p:cNvPr id="16" name="Group 23"/>
          <p:cNvGrpSpPr/>
          <p:nvPr/>
        </p:nvGrpSpPr>
        <p:grpSpPr>
          <a:xfrm>
            <a:off x="14990" y="1976657"/>
            <a:ext cx="2042410" cy="533400"/>
            <a:chOff x="0" y="2000250"/>
            <a:chExt cx="3733800" cy="533400"/>
          </a:xfrm>
        </p:grpSpPr>
        <p:sp>
          <p:nvSpPr>
            <p:cNvPr id="30" name="Rectangle 14"/>
            <p:cNvSpPr/>
            <p:nvPr/>
          </p:nvSpPr>
          <p:spPr>
            <a:xfrm>
              <a:off x="0" y="2381250"/>
              <a:ext cx="373380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 dirty="0"/>
            </a:p>
          </p:txBody>
        </p:sp>
        <p:sp>
          <p:nvSpPr>
            <p:cNvPr id="7" name="Rectangle 14"/>
            <p:cNvSpPr/>
            <p:nvPr/>
          </p:nvSpPr>
          <p:spPr>
            <a:xfrm>
              <a:off x="0" y="2305050"/>
              <a:ext cx="3733800" cy="76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 dirty="0"/>
            </a:p>
          </p:txBody>
        </p:sp>
        <p:sp>
          <p:nvSpPr>
            <p:cNvPr id="21" name="Rectangle 14"/>
            <p:cNvSpPr/>
            <p:nvPr/>
          </p:nvSpPr>
          <p:spPr>
            <a:xfrm>
              <a:off x="0" y="2228850"/>
              <a:ext cx="3733800" cy="76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 dirty="0"/>
            </a:p>
          </p:txBody>
        </p:sp>
        <p:sp>
          <p:nvSpPr>
            <p:cNvPr id="8" name="Rectangle 14"/>
            <p:cNvSpPr/>
            <p:nvPr/>
          </p:nvSpPr>
          <p:spPr>
            <a:xfrm>
              <a:off x="0" y="2152650"/>
              <a:ext cx="3733800" cy="76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 dirty="0"/>
            </a:p>
          </p:txBody>
        </p:sp>
        <p:sp>
          <p:nvSpPr>
            <p:cNvPr id="6" name="Rectangle 14"/>
            <p:cNvSpPr/>
            <p:nvPr/>
          </p:nvSpPr>
          <p:spPr>
            <a:xfrm>
              <a:off x="0" y="2076450"/>
              <a:ext cx="3733800" cy="76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 dirty="0"/>
            </a:p>
          </p:txBody>
        </p:sp>
        <p:sp>
          <p:nvSpPr>
            <p:cNvPr id="20" name="Rectangle 14"/>
            <p:cNvSpPr/>
            <p:nvPr/>
          </p:nvSpPr>
          <p:spPr>
            <a:xfrm>
              <a:off x="0" y="2000250"/>
              <a:ext cx="373380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 dirty="0"/>
            </a:p>
          </p:txBody>
        </p:sp>
        <p:sp>
          <p:nvSpPr>
            <p:cNvPr id="13" name="Rectangle 14"/>
            <p:cNvSpPr/>
            <p:nvPr/>
          </p:nvSpPr>
          <p:spPr>
            <a:xfrm>
              <a:off x="0" y="2457450"/>
              <a:ext cx="373380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 dirty="0"/>
            </a:p>
          </p:txBody>
        </p:sp>
      </p:grpSp>
      <p:grpSp>
        <p:nvGrpSpPr>
          <p:cNvPr id="29" name="Group 35"/>
          <p:cNvGrpSpPr/>
          <p:nvPr/>
        </p:nvGrpSpPr>
        <p:grpSpPr>
          <a:xfrm>
            <a:off x="8584055" y="1976657"/>
            <a:ext cx="552450" cy="542925"/>
            <a:chOff x="8667750" y="2000250"/>
            <a:chExt cx="476250" cy="542925"/>
          </a:xfrm>
        </p:grpSpPr>
        <p:sp>
          <p:nvSpPr>
            <p:cNvPr id="26" name="Rectangle 14"/>
            <p:cNvSpPr/>
            <p:nvPr/>
          </p:nvSpPr>
          <p:spPr>
            <a:xfrm>
              <a:off x="8667750" y="2381250"/>
              <a:ext cx="47625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 dirty="0"/>
            </a:p>
          </p:txBody>
        </p:sp>
        <p:sp>
          <p:nvSpPr>
            <p:cNvPr id="22" name="Rectangle 14"/>
            <p:cNvSpPr/>
            <p:nvPr/>
          </p:nvSpPr>
          <p:spPr>
            <a:xfrm>
              <a:off x="8667750" y="2305050"/>
              <a:ext cx="476250" cy="76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 dirty="0"/>
            </a:p>
          </p:txBody>
        </p:sp>
        <p:sp>
          <p:nvSpPr>
            <p:cNvPr id="17" name="Rectangle 14"/>
            <p:cNvSpPr/>
            <p:nvPr/>
          </p:nvSpPr>
          <p:spPr>
            <a:xfrm>
              <a:off x="8667750" y="2228850"/>
              <a:ext cx="476250" cy="76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 dirty="0"/>
            </a:p>
          </p:txBody>
        </p:sp>
        <p:sp>
          <p:nvSpPr>
            <p:cNvPr id="28" name="Rectangle 14"/>
            <p:cNvSpPr/>
            <p:nvPr/>
          </p:nvSpPr>
          <p:spPr>
            <a:xfrm>
              <a:off x="8667750" y="2152650"/>
              <a:ext cx="476250" cy="76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667750" y="2076450"/>
              <a:ext cx="476250" cy="76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 dirty="0"/>
            </a:p>
          </p:txBody>
        </p:sp>
        <p:sp>
          <p:nvSpPr>
            <p:cNvPr id="18" name="Rectangle 14"/>
            <p:cNvSpPr/>
            <p:nvPr/>
          </p:nvSpPr>
          <p:spPr>
            <a:xfrm>
              <a:off x="8667750" y="2000250"/>
              <a:ext cx="47625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 dirty="0"/>
            </a:p>
          </p:txBody>
        </p:sp>
        <p:sp>
          <p:nvSpPr>
            <p:cNvPr id="9" name="Rectangle 14"/>
            <p:cNvSpPr/>
            <p:nvPr/>
          </p:nvSpPr>
          <p:spPr>
            <a:xfrm>
              <a:off x="8667750" y="2466975"/>
              <a:ext cx="47625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 dirty="0"/>
            </a:p>
          </p:txBody>
        </p:sp>
      </p:grpSp>
      <p:sp>
        <p:nvSpPr>
          <p:cNvPr id="24" name="Oval 28"/>
          <p:cNvSpPr/>
          <p:nvPr userDrawn="1"/>
        </p:nvSpPr>
        <p:spPr>
          <a:xfrm>
            <a:off x="8572500" y="603885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23" name="Oval 28"/>
          <p:cNvSpPr/>
          <p:nvPr userDrawn="1"/>
        </p:nvSpPr>
        <p:spPr>
          <a:xfrm>
            <a:off x="8572500" y="632460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5" name="Oval 28"/>
          <p:cNvSpPr/>
          <p:nvPr userDrawn="1"/>
        </p:nvSpPr>
        <p:spPr>
          <a:xfrm>
            <a:off x="8572500" y="5476875"/>
            <a:ext cx="152400" cy="1524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14" name="Oval 28"/>
          <p:cNvSpPr/>
          <p:nvPr userDrawn="1"/>
        </p:nvSpPr>
        <p:spPr>
          <a:xfrm>
            <a:off x="8572500" y="575310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19" name="Rectangle 3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extLst/>
          </a:lstStyle>
          <a:p>
            <a:pPr algn="r"/>
            <a:fld id="{2848F674-6A78-484B-B3EA-34774A9DB554}" type="datetime1">
              <a:rPr lang="en-US" sz="1100" smtClean="0"/>
              <a:pPr algn="r"/>
              <a:t>10/14/2011</a:t>
            </a:fld>
            <a:endParaRPr lang="en-US" dirty="0"/>
          </a:p>
        </p:txBody>
      </p:sp>
      <p:sp>
        <p:nvSpPr>
          <p:cNvPr id="25" name="Rectangle 35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extLst/>
          </a:lstStyle>
          <a:p>
            <a:fld id="{169B2101-2E9F-420A-91A3-890890D84497}" type="slidenum">
              <a:rPr lang="en-US" sz="1200" smtClean="0"/>
              <a:pPr/>
              <a:t>‹#›</a:t>
            </a:fld>
            <a:endParaRPr lang="en-US" dirty="0"/>
          </a:p>
        </p:txBody>
      </p:sp>
      <p:sp>
        <p:nvSpPr>
          <p:cNvPr id="31" name="Rectangle 36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extLst/>
          </a:lstStyle>
          <a:p>
            <a:endParaRPr lang="en-US" dirty="0"/>
          </a:p>
        </p:txBody>
      </p:sp>
      <p:sp>
        <p:nvSpPr>
          <p:cNvPr id="33" name="Rectangle 32"/>
          <p:cNvSpPr>
            <a:spLocks noGrp="1"/>
          </p:cNvSpPr>
          <p:nvPr>
            <p:ph type="title" hasCustomPrompt="1"/>
          </p:nvPr>
        </p:nvSpPr>
        <p:spPr>
          <a:xfrm>
            <a:off x="2057400" y="281352"/>
            <a:ext cx="6509239" cy="3886200"/>
          </a:xfrm>
          <a:scene3d>
            <a:camera prst="orthographicFront"/>
            <a:lightRig rig="threePt" dir="t"/>
          </a:scene3d>
          <a:sp3d/>
        </p:spPr>
        <p:txBody>
          <a:bodyPr vert="horz" anchor="ctr">
            <a:normAutofit/>
          </a:bodyPr>
          <a:lstStyle>
            <a:lvl1pPr algn="ctr">
              <a:lnSpc>
                <a:spcPct val="100000"/>
              </a:lnSpc>
              <a:defRPr kumimoji="0" lang="en-US" sz="7200" b="1" i="0" u="none" strike="noStrike" kern="0" cap="none" spc="0" normalizeH="0" baseline="0" noProof="0" dirty="0" smtClean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dirty="0" smtClean="0"/>
              <a:t>Show Title</a:t>
            </a:r>
            <a:endParaRPr lang="en-US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Rectangle 1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extLst/>
          </a:lstStyle>
          <a:p>
            <a:pPr algn="r"/>
            <a:fld id="{833F0093-0DBA-426F-B1A0-A40C8693360B}" type="datetime1">
              <a:rPr lang="en-US" sz="1100" smtClean="0"/>
              <a:pPr algn="r"/>
              <a:t>10/14/2011</a:t>
            </a:fld>
            <a:endParaRPr lang="en-US" dirty="0"/>
          </a:p>
        </p:txBody>
      </p:sp>
      <p:sp>
        <p:nvSpPr>
          <p:cNvPr id="27" name="Rectangle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extLst/>
          </a:lstStyle>
          <a:p>
            <a:fld id="{169B2101-2E9F-420A-91A3-890890D84497}" type="slidenum">
              <a:rPr lang="en-US" sz="1200" smtClean="0"/>
              <a:pPr/>
              <a:t>‹#›</a:t>
            </a:fld>
            <a:endParaRPr lang="en-US" dirty="0"/>
          </a:p>
        </p:txBody>
      </p:sp>
      <p:sp>
        <p:nvSpPr>
          <p:cNvPr id="4" name="Rectangle 1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extLst/>
          </a:lstStyle>
          <a:p>
            <a:endParaRPr lang="en-US" dirty="0"/>
          </a:p>
        </p:txBody>
      </p:sp>
      <p:sp>
        <p:nvSpPr>
          <p:cNvPr id="28" name="Rectangle 14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extLst/>
          </a:lstStyle>
          <a:p>
            <a:pPr algn="r"/>
            <a:fld id="{61D409AF-31D7-4022-A9CB-C33DE7505082}" type="datetime1">
              <a:rPr lang="en-US" sz="1100" smtClean="0"/>
              <a:pPr algn="r"/>
              <a:t>10/14/2011</a:t>
            </a:fld>
            <a:endParaRPr lang="en-US" dirty="0"/>
          </a:p>
        </p:txBody>
      </p:sp>
      <p:sp>
        <p:nvSpPr>
          <p:cNvPr id="26" name="Rectangl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extLst/>
          </a:lstStyle>
          <a:p>
            <a:endParaRPr lang="en-US" dirty="0"/>
          </a:p>
        </p:txBody>
      </p:sp>
      <p:sp>
        <p:nvSpPr>
          <p:cNvPr id="12" name="Rectangl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extLst/>
          </a:lstStyle>
          <a:p>
            <a:fld id="{169B2101-2E9F-420A-91A3-890890D84497}" type="slidenum">
              <a:rPr lang="en-US" sz="1200" smtClean="0"/>
              <a:pPr/>
              <a:t>‹#›</a:t>
            </a:fld>
            <a:endParaRPr lang="en-US" dirty="0"/>
          </a:p>
        </p:txBody>
      </p:sp>
      <p:sp>
        <p:nvSpPr>
          <p:cNvPr id="27" name="Rectangle 6"/>
          <p:cNvSpPr>
            <a:spLocks noGrp="1"/>
          </p:cNvSpPr>
          <p:nvPr>
            <p:ph type="title" hasCustomPrompt="1"/>
          </p:nvPr>
        </p:nvSpPr>
        <p:spPr>
          <a:xfrm>
            <a:off x="228600" y="1676400"/>
            <a:ext cx="8229600" cy="1143000"/>
          </a:xfrm>
        </p:spPr>
        <p:txBody>
          <a:bodyPr rtlCol="0" anchor="ctr">
            <a:normAutofit/>
          </a:bodyPr>
          <a:lstStyle>
            <a:lvl1pPr>
              <a:defRPr kumimoji="0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rgbClr val="FA8D3D">
                        <a:shade val="80000"/>
                      </a:srgbClr>
                    </a:gs>
                    <a:gs pos="45000">
                      <a:srgbClr val="FA8D3D">
                        <a:shade val="100000"/>
                      </a:srgb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Trebuchet MS"/>
                <a:ea typeface="+mj-ea"/>
                <a:cs typeface="+mj-cs"/>
              </a:defRPr>
            </a:lvl1pPr>
            <a:extLst/>
          </a:lstStyle>
          <a:p>
            <a:r>
              <a:rPr lang="en-US" dirty="0" smtClean="0"/>
              <a:t>Click to add section title</a:t>
            </a:r>
            <a:endParaRPr lang="en-US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mple Question &amp; Answ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>
              <a:defRPr/>
            </a:lvl1pPr>
            <a:extLst/>
          </a:lstStyle>
          <a:p>
            <a:fld id="{DD4A0926-9744-4BEC-8813-D4D9A945F31C}" type="datetime1">
              <a:rPr lang="en-US" smtClean="0"/>
              <a:pPr/>
              <a:t>10/14/2011</a:t>
            </a:fld>
            <a:endParaRPr lang="en-US" dirty="0"/>
          </a:p>
        </p:txBody>
      </p:sp>
      <p:sp>
        <p:nvSpPr>
          <p:cNvPr id="22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>
            <a:extLst/>
          </a:lstStyle>
          <a:p>
            <a:endParaRPr lang="en-US" dirty="0"/>
          </a:p>
        </p:txBody>
      </p:sp>
      <p:sp>
        <p:nvSpPr>
          <p:cNvPr id="31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>
            <a:extLst/>
          </a:lstStyle>
          <a:p>
            <a:fld id="{C75B88FA-3392-4D65-A457-DB2A995319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8"/>
          <p:cNvSpPr>
            <a:spLocks noGrp="1"/>
          </p:cNvSpPr>
          <p:nvPr>
            <p:ph type="title" hasCustomPrompt="1"/>
          </p:nvPr>
        </p:nvSpPr>
        <p:spPr>
          <a:xfrm>
            <a:off x="228600" y="457200"/>
            <a:ext cx="8229600" cy="1143000"/>
          </a:xfrm>
        </p:spPr>
        <p:txBody>
          <a:bodyPr rtlCol="0" anchor="ctr"/>
          <a:lstStyle>
            <a:lvl1pPr algn="l">
              <a:defRPr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lang="en-US" dirty="0" smtClean="0"/>
              <a:t>Click to add question</a:t>
            </a:r>
            <a:endParaRPr lang="en-US" dirty="0"/>
          </a:p>
        </p:txBody>
      </p:sp>
      <p:sp>
        <p:nvSpPr>
          <p:cNvPr id="13" name="Rectangle 13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1676400"/>
            <a:ext cx="8229600" cy="1143000"/>
          </a:xfrm>
        </p:spPr>
        <p:txBody>
          <a:bodyPr rtlCol="0" anchor="ctr"/>
          <a:lstStyle>
            <a:lvl1pPr algn="ctr">
              <a:buFontTx/>
              <a:buNone/>
              <a:defRPr kumimoji="0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extLst/>
          </a:lstStyle>
          <a:p>
            <a:pPr lvl="0"/>
            <a:r>
              <a:rPr lang="en-US" dirty="0" smtClean="0"/>
              <a:t>Click to add answer</a:t>
            </a:r>
            <a:endParaRPr lang="en-US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 build="p">
        <p:tmplLst>
          <p:tmpl lvl="1">
            <p:tnLst>
              <p:par>
                <p:cTn presetID="45" presetClass="entr" presetSubtype="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tailed Question &amp; Answ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>
              <a:defRPr/>
            </a:lvl1pPr>
            <a:extLst/>
          </a:lstStyle>
          <a:p>
            <a:fld id="{DD9E4F94-80EA-4193-82EA-720601B85F05}" type="datetime1">
              <a:rPr lang="en-US" smtClean="0"/>
              <a:pPr/>
              <a:t>10/14/2011</a:t>
            </a:fld>
            <a:endParaRPr lang="en-US" dirty="0"/>
          </a:p>
        </p:txBody>
      </p:sp>
      <p:sp>
        <p:nvSpPr>
          <p:cNvPr id="28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>
            <a:extLst/>
          </a:lstStyle>
          <a:p>
            <a:endParaRPr lang="en-US" dirty="0"/>
          </a:p>
        </p:txBody>
      </p:sp>
      <p:sp>
        <p:nvSpPr>
          <p:cNvPr id="10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>
            <a:extLst/>
          </a:lstStyle>
          <a:p>
            <a:fld id="{C75B88FA-3392-4D65-A457-DB2A995319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1" name="Rectangle 8"/>
          <p:cNvSpPr>
            <a:spLocks noGrp="1"/>
          </p:cNvSpPr>
          <p:nvPr>
            <p:ph type="title" hasCustomPrompt="1"/>
          </p:nvPr>
        </p:nvSpPr>
        <p:spPr>
          <a:xfrm>
            <a:off x="228600" y="457200"/>
            <a:ext cx="8229600" cy="1143000"/>
          </a:xfrm>
        </p:spPr>
        <p:txBody>
          <a:bodyPr rtlCol="0" anchor="ctr"/>
          <a:lstStyle>
            <a:lvl1pPr algn="l">
              <a:defRPr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lang="en-US" dirty="0" smtClean="0"/>
              <a:t>Click to add question</a:t>
            </a:r>
            <a:endParaRPr lang="en-US" dirty="0"/>
          </a:p>
        </p:txBody>
      </p:sp>
      <p:sp>
        <p:nvSpPr>
          <p:cNvPr id="25" name="Rectangle 13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1676400"/>
            <a:ext cx="8229600" cy="1143000"/>
          </a:xfrm>
        </p:spPr>
        <p:txBody>
          <a:bodyPr rtlCol="0" anchor="ctr"/>
          <a:lstStyle>
            <a:lvl1pPr algn="ctr">
              <a:buFontTx/>
              <a:buNone/>
              <a:defRPr kumimoji="0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extLst/>
          </a:lstStyle>
          <a:p>
            <a:pPr lvl="0"/>
            <a:r>
              <a:rPr lang="en-US" dirty="0" smtClean="0"/>
              <a:t>Click to add answer</a:t>
            </a:r>
            <a:endParaRPr lang="en-US" dirty="0"/>
          </a:p>
        </p:txBody>
      </p:sp>
      <p:sp>
        <p:nvSpPr>
          <p:cNvPr id="22" name="Rectangle 9"/>
          <p:cNvSpPr>
            <a:spLocks noGrp="1"/>
          </p:cNvSpPr>
          <p:nvPr>
            <p:ph type="body" sz="quarter" idx="15" hasCustomPrompt="1"/>
          </p:nvPr>
        </p:nvSpPr>
        <p:spPr>
          <a:xfrm>
            <a:off x="1828800" y="3124200"/>
            <a:ext cx="5105400" cy="1981200"/>
          </a:xfrm>
        </p:spPr>
        <p:txBody>
          <a:bodyPr vert="horz"/>
          <a:lstStyle>
            <a:lvl1pPr algn="ctr">
              <a:buFontTx/>
              <a:buNone/>
              <a:defRPr i="1" baseline="0"/>
            </a:lvl1pPr>
            <a:extLst/>
          </a:lstStyle>
          <a:p>
            <a:pPr lvl="0"/>
            <a:r>
              <a:rPr lang="en-US" dirty="0" smtClean="0"/>
              <a:t>Click to add detail to the answer</a:t>
            </a:r>
            <a:endParaRPr lang="en-US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25" grpId="0" build="p">
        <p:tmplLst>
          <p:tmpl lvl="1">
            <p:tnLst>
              <p:par>
                <p:cTn presetID="45" presetClass="entr" presetSubtype="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 Question (Answer: Tr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>
              <a:defRPr/>
            </a:lvl1pPr>
            <a:extLst/>
          </a:lstStyle>
          <a:p>
            <a:fld id="{DD9BEF33-386D-4F9F-9C82-99AA6E3847FC}" type="datetime1">
              <a:rPr lang="en-US" smtClean="0"/>
              <a:pPr/>
              <a:t>10/14/2011</a:t>
            </a:fld>
            <a:endParaRPr lang="en-US" dirty="0"/>
          </a:p>
        </p:txBody>
      </p:sp>
      <p:sp>
        <p:nvSpPr>
          <p:cNvPr id="11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>
            <a:extLst/>
          </a:lstStyle>
          <a:p>
            <a:endParaRPr lang="en-US" dirty="0"/>
          </a:p>
        </p:txBody>
      </p:sp>
      <p:sp>
        <p:nvSpPr>
          <p:cNvPr id="10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>
            <a:extLst/>
          </a:lstStyle>
          <a:p>
            <a:fld id="{C75B88FA-3392-4D65-A457-DB2A995319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7" name="Question"/>
          <p:cNvSpPr>
            <a:spLocks noGrp="1"/>
          </p:cNvSpPr>
          <p:nvPr>
            <p:ph type="title" hasCustomPrompt="1"/>
          </p:nvPr>
        </p:nvSpPr>
        <p:spPr>
          <a:xfrm>
            <a:off x="228600" y="457200"/>
            <a:ext cx="8229600" cy="1143000"/>
          </a:xfrm>
        </p:spPr>
        <p:txBody>
          <a:bodyPr rtlCol="0" anchor="ctr"/>
          <a:lstStyle>
            <a:lvl1pPr algn="l">
              <a:defRPr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lang="en-US" dirty="0" smtClean="0"/>
              <a:t>Click to add question</a:t>
            </a:r>
            <a:endParaRPr lang="en-US" dirty="0"/>
          </a:p>
        </p:txBody>
      </p:sp>
      <p:sp>
        <p:nvSpPr>
          <p:cNvPr id="8" name="Answer Base"/>
          <p:cNvSpPr txBox="1"/>
          <p:nvPr userDrawn="1"/>
        </p:nvSpPr>
        <p:spPr>
          <a:xfrm>
            <a:off x="182880" y="1676400"/>
            <a:ext cx="8321040" cy="1828800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extLst/>
          </a:lstStyle>
          <a:p>
            <a:pPr marL="0" indent="0" algn="ctr" rtl="0" latinLnBrk="0">
              <a:spcBef>
                <a:spcPct val="20000"/>
              </a:spcBef>
              <a:buNone/>
            </a:pPr>
            <a:r>
              <a:rPr lang="en-US" sz="7200" dirty="0" smtClean="0">
                <a:solidFill>
                  <a:schemeClr val="tx1">
                    <a:alpha val="40000"/>
                  </a:schemeClr>
                </a:solidFill>
              </a:rPr>
              <a:t>TRUE</a:t>
            </a:r>
            <a:r>
              <a:rPr lang="en-US" sz="7200" baseline="0" dirty="0" smtClean="0">
                <a:solidFill>
                  <a:schemeClr val="tx1">
                    <a:alpha val="40000"/>
                  </a:schemeClr>
                </a:solidFill>
              </a:rPr>
              <a:t> </a:t>
            </a:r>
            <a:r>
              <a:rPr lang="en-US" sz="7200" dirty="0" smtClean="0">
                <a:solidFill>
                  <a:schemeClr val="tx1">
                    <a:alpha val="40000"/>
                  </a:schemeClr>
                </a:solidFill>
              </a:rPr>
              <a:t>or FALSE?</a:t>
            </a:r>
            <a:endParaRPr lang="en-US" sz="7200" dirty="0">
              <a:solidFill>
                <a:schemeClr val="tx1">
                  <a:alpha val="40000"/>
                </a:schemeClr>
              </a:solidFill>
            </a:endParaRPr>
          </a:p>
        </p:txBody>
      </p:sp>
      <p:sp>
        <p:nvSpPr>
          <p:cNvPr id="7" name="Answer"/>
          <p:cNvSpPr/>
          <p:nvPr userDrawn="1"/>
        </p:nvSpPr>
        <p:spPr>
          <a:xfrm>
            <a:off x="182880" y="1676400"/>
            <a:ext cx="8321040" cy="1200329"/>
          </a:xfrm>
          <a:prstGeom prst="rect">
            <a:avLst/>
          </a:prstGeom>
        </p:spPr>
        <p:txBody>
          <a:bodyPr wrap="square">
            <a:spAutoFit/>
          </a:bodyPr>
          <a:lstStyle>
            <a:extLst/>
          </a:lstStyle>
          <a:p>
            <a:pPr indent="0" algn="ctr" latinLnBrk="0">
              <a:spcBef>
                <a:spcPct val="20000"/>
              </a:spcBef>
              <a:buNone/>
            </a:pPr>
            <a:r>
              <a:rPr lang="en-US" sz="7200" dirty="0" smtClean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rgbClr val="FA8D3D">
                        <a:shade val="80000"/>
                      </a:srgbClr>
                    </a:gs>
                    <a:gs pos="45000">
                      <a:srgbClr val="FA8D3D">
                        <a:shade val="100000"/>
                      </a:srgb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ea typeface="+mn-ea"/>
                <a:cs typeface="+mn-cs"/>
              </a:rPr>
              <a:t>TRUE </a:t>
            </a:r>
            <a:r>
              <a:rPr lang="en-US" sz="7200" dirty="0" smtClean="0">
                <a:solidFill>
                  <a:prstClr val="white">
                    <a:alpha val="40000"/>
                  </a:prstClr>
                </a:solidFill>
                <a:ea typeface="+mn-ea"/>
                <a:cs typeface="+mn-cs"/>
              </a:rPr>
              <a:t>or FALSE?</a:t>
            </a:r>
            <a:endParaRPr lang="en-US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 Question (Answer: Fals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>
              <a:defRPr/>
            </a:lvl1pPr>
            <a:extLst/>
          </a:lstStyle>
          <a:p>
            <a:fld id="{013E2F4C-F479-424A-A0E1-8732234632F0}" type="datetime1">
              <a:rPr lang="en-US" smtClean="0"/>
              <a:pPr/>
              <a:t>10/14/2011</a:t>
            </a:fld>
            <a:endParaRPr lang="en-US" dirty="0"/>
          </a:p>
        </p:txBody>
      </p:sp>
      <p:sp>
        <p:nvSpPr>
          <p:cNvPr id="2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>
            <a:extLst/>
          </a:lstStyle>
          <a:p>
            <a:endParaRPr lang="en-US" dirty="0"/>
          </a:p>
        </p:txBody>
      </p:sp>
      <p:sp>
        <p:nvSpPr>
          <p:cNvPr id="28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>
            <a:extLst/>
          </a:lstStyle>
          <a:p>
            <a:fld id="{C75B88FA-3392-4D65-A457-DB2A995319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Question"/>
          <p:cNvSpPr>
            <a:spLocks noGrp="1"/>
          </p:cNvSpPr>
          <p:nvPr>
            <p:ph type="title" hasCustomPrompt="1"/>
          </p:nvPr>
        </p:nvSpPr>
        <p:spPr>
          <a:xfrm>
            <a:off x="228600" y="457200"/>
            <a:ext cx="8229600" cy="1143000"/>
          </a:xfrm>
        </p:spPr>
        <p:txBody>
          <a:bodyPr rtlCol="0" anchor="ctr"/>
          <a:lstStyle>
            <a:lvl1pPr algn="l">
              <a:defRPr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lang="en-US" dirty="0" smtClean="0"/>
              <a:t>Click to add question</a:t>
            </a:r>
            <a:endParaRPr lang="en-US" dirty="0"/>
          </a:p>
        </p:txBody>
      </p:sp>
      <p:sp>
        <p:nvSpPr>
          <p:cNvPr id="29" name="Answer Base"/>
          <p:cNvSpPr txBox="1"/>
          <p:nvPr userDrawn="1"/>
        </p:nvSpPr>
        <p:spPr>
          <a:xfrm>
            <a:off x="228600" y="1600200"/>
            <a:ext cx="8229600" cy="1293926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extLst/>
          </a:lstStyle>
          <a:p>
            <a:pPr marL="0" indent="0" algn="ctr" rtl="0" latinLnBrk="0">
              <a:spcBef>
                <a:spcPct val="20000"/>
              </a:spcBef>
              <a:buNone/>
            </a:pPr>
            <a:r>
              <a:rPr lang="en-US" sz="7200" dirty="0" smtClean="0">
                <a:solidFill>
                  <a:schemeClr val="tx1">
                    <a:alpha val="40000"/>
                  </a:schemeClr>
                </a:solidFill>
              </a:rPr>
              <a:t>TRUE</a:t>
            </a:r>
            <a:r>
              <a:rPr lang="en-US" sz="7200" baseline="0" dirty="0" smtClean="0">
                <a:solidFill>
                  <a:schemeClr val="tx1">
                    <a:alpha val="40000"/>
                  </a:schemeClr>
                </a:solidFill>
              </a:rPr>
              <a:t> </a:t>
            </a:r>
            <a:r>
              <a:rPr lang="en-US" sz="7200" dirty="0" smtClean="0">
                <a:solidFill>
                  <a:schemeClr val="tx1">
                    <a:alpha val="40000"/>
                  </a:schemeClr>
                </a:solidFill>
              </a:rPr>
              <a:t>or FALSE?</a:t>
            </a:r>
            <a:endParaRPr lang="en-US" sz="7200" dirty="0">
              <a:solidFill>
                <a:schemeClr val="tx1">
                  <a:alpha val="40000"/>
                </a:schemeClr>
              </a:solidFill>
            </a:endParaRPr>
          </a:p>
        </p:txBody>
      </p:sp>
      <p:sp>
        <p:nvSpPr>
          <p:cNvPr id="7" name="Answer"/>
          <p:cNvSpPr/>
          <p:nvPr userDrawn="1"/>
        </p:nvSpPr>
        <p:spPr>
          <a:xfrm>
            <a:off x="228600" y="1600200"/>
            <a:ext cx="8229600" cy="1200329"/>
          </a:xfrm>
          <a:prstGeom prst="rect">
            <a:avLst/>
          </a:prstGeom>
        </p:spPr>
        <p:txBody>
          <a:bodyPr wrap="square">
            <a:spAutoFit/>
          </a:bodyPr>
          <a:lstStyle>
            <a:extLst/>
          </a:lstStyle>
          <a:p>
            <a:pPr algn="ctr"/>
            <a:r>
              <a:rPr lang="en-US" sz="7200" dirty="0" smtClean="0">
                <a:solidFill>
                  <a:prstClr val="white">
                    <a:alpha val="40000"/>
                  </a:prstClr>
                </a:solidFill>
                <a:ea typeface="+mn-ea"/>
                <a:cs typeface="+mn-cs"/>
              </a:rPr>
              <a:t>TRUE or </a:t>
            </a:r>
            <a:r>
              <a:rPr lang="en-US" sz="7200" dirty="0" smtClean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rgbClr val="FA8D3D">
                        <a:shade val="80000"/>
                      </a:srgbClr>
                    </a:gs>
                    <a:gs pos="45000">
                      <a:srgbClr val="FA8D3D">
                        <a:shade val="100000"/>
                      </a:srgb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ea typeface="+mn-ea"/>
                <a:cs typeface="+mn-cs"/>
              </a:rPr>
              <a:t>FALSE</a:t>
            </a:r>
            <a:r>
              <a:rPr lang="en-US" sz="7200" dirty="0" smtClean="0">
                <a:solidFill>
                  <a:prstClr val="white">
                    <a:alpha val="40000"/>
                  </a:prstClr>
                </a:solidFill>
                <a:ea typeface="+mn-ea"/>
                <a:cs typeface="+mn-cs"/>
              </a:rPr>
              <a:t>?</a:t>
            </a:r>
            <a:endParaRPr lang="en-US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7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tem Match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>
            <a:extLst/>
          </a:lstStyle>
          <a:p>
            <a:endParaRPr lang="en-US" dirty="0"/>
          </a:p>
        </p:txBody>
      </p:sp>
      <p:sp>
        <p:nvSpPr>
          <p:cNvPr id="16" name="Rectangle 7"/>
          <p:cNvSpPr>
            <a:spLocks noGrp="1"/>
          </p:cNvSpPr>
          <p:nvPr>
            <p:ph type="body" sz="quarter" idx="13" hasCustomPrompt="1"/>
          </p:nvPr>
        </p:nvSpPr>
        <p:spPr>
          <a:xfrm>
            <a:off x="914400" y="20574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>
              <a:buFontTx/>
              <a:buNone/>
              <a:defRPr/>
            </a:lvl1pPr>
            <a:lvl2pPr>
              <a:buFontTx/>
              <a:buChar char="•"/>
              <a:defRPr/>
            </a:lvl2pPr>
            <a:lvl3pPr>
              <a:buFontTx/>
              <a:buChar char="•"/>
              <a:defRPr/>
            </a:lvl3pPr>
            <a:lvl4pPr>
              <a:buFontTx/>
              <a:buChar char="•"/>
              <a:defRPr/>
            </a:lvl4pPr>
            <a:lvl5pPr>
              <a:buFontTx/>
              <a:buChar char="•"/>
              <a:defRPr/>
            </a:lvl5pPr>
            <a:extLst/>
          </a:lstStyle>
          <a:p>
            <a:pPr lvl="0"/>
            <a:r>
              <a:rPr lang="en-US" dirty="0" smtClean="0"/>
              <a:t>Click to add item 1</a:t>
            </a:r>
            <a:endParaRPr lang="en-US" dirty="0"/>
          </a:p>
        </p:txBody>
      </p:sp>
      <p:sp>
        <p:nvSpPr>
          <p:cNvPr id="12" name="Rectangle 7"/>
          <p:cNvSpPr>
            <a:spLocks noGrp="1"/>
          </p:cNvSpPr>
          <p:nvPr>
            <p:ph type="body" sz="quarter" idx="14" hasCustomPrompt="1"/>
          </p:nvPr>
        </p:nvSpPr>
        <p:spPr>
          <a:xfrm>
            <a:off x="914400" y="29718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>
              <a:buFontTx/>
              <a:buNone/>
              <a:defRPr/>
            </a:lvl1pPr>
            <a:lvl2pPr>
              <a:buFontTx/>
              <a:buChar char="•"/>
              <a:defRPr/>
            </a:lvl2pPr>
            <a:lvl3pPr>
              <a:buFontTx/>
              <a:buChar char="•"/>
              <a:defRPr/>
            </a:lvl3pPr>
            <a:lvl4pPr>
              <a:buFontTx/>
              <a:buChar char="•"/>
              <a:defRPr/>
            </a:lvl4pPr>
            <a:lvl5pPr>
              <a:buFontTx/>
              <a:buChar char="•"/>
              <a:defRPr/>
            </a:lvl5pPr>
            <a:extLst/>
          </a:lstStyle>
          <a:p>
            <a:pPr lvl="0"/>
            <a:r>
              <a:rPr lang="en-US" dirty="0" smtClean="0"/>
              <a:t>Click to add item 2</a:t>
            </a:r>
            <a:endParaRPr lang="en-US" dirty="0"/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15" hasCustomPrompt="1"/>
          </p:nvPr>
        </p:nvSpPr>
        <p:spPr>
          <a:xfrm>
            <a:off x="914400" y="38862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>
              <a:buFontTx/>
              <a:buNone/>
              <a:defRPr/>
            </a:lvl1pPr>
            <a:lvl2pPr>
              <a:buFontTx/>
              <a:buChar char="•"/>
              <a:defRPr/>
            </a:lvl2pPr>
            <a:lvl3pPr>
              <a:buFontTx/>
              <a:buChar char="•"/>
              <a:defRPr/>
            </a:lvl3pPr>
            <a:lvl4pPr>
              <a:buFontTx/>
              <a:buChar char="•"/>
              <a:defRPr/>
            </a:lvl4pPr>
            <a:lvl5pPr>
              <a:buFontTx/>
              <a:buChar char="•"/>
              <a:defRPr/>
            </a:lvl5pPr>
            <a:extLst/>
          </a:lstStyle>
          <a:p>
            <a:pPr lvl="0"/>
            <a:r>
              <a:rPr lang="en-US" dirty="0" smtClean="0"/>
              <a:t>Click to add item 3</a:t>
            </a:r>
            <a:endParaRPr lang="en-US" dirty="0"/>
          </a:p>
        </p:txBody>
      </p:sp>
      <p:sp>
        <p:nvSpPr>
          <p:cNvPr id="14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914400" y="48006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>
              <a:buFontTx/>
              <a:buNone/>
              <a:defRPr/>
            </a:lvl1pPr>
            <a:lvl2pPr>
              <a:buFontTx/>
              <a:buChar char="•"/>
              <a:defRPr/>
            </a:lvl2pPr>
            <a:lvl3pPr>
              <a:buFontTx/>
              <a:buChar char="•"/>
              <a:defRPr/>
            </a:lvl3pPr>
            <a:lvl4pPr>
              <a:buFontTx/>
              <a:buChar char="•"/>
              <a:defRPr/>
            </a:lvl4pPr>
            <a:lvl5pPr>
              <a:buFontTx/>
              <a:buChar char="•"/>
              <a:defRPr/>
            </a:lvl5pPr>
            <a:extLst/>
          </a:lstStyle>
          <a:p>
            <a:pPr lvl="0"/>
            <a:r>
              <a:rPr lang="en-US" dirty="0" smtClean="0"/>
              <a:t>Click to add item 4</a:t>
            </a:r>
            <a:endParaRPr lang="en-US" dirty="0"/>
          </a:p>
        </p:txBody>
      </p:sp>
      <p:sp>
        <p:nvSpPr>
          <p:cNvPr id="10" name="Rectangle 7"/>
          <p:cNvSpPr>
            <a:spLocks noGrp="1"/>
          </p:cNvSpPr>
          <p:nvPr>
            <p:ph type="body" sz="quarter" idx="17" hasCustomPrompt="1"/>
          </p:nvPr>
        </p:nvSpPr>
        <p:spPr>
          <a:xfrm>
            <a:off x="914400" y="57150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>
              <a:buFontTx/>
              <a:buNone/>
              <a:defRPr/>
            </a:lvl1pPr>
            <a:lvl2pPr>
              <a:buFontTx/>
              <a:buChar char="•"/>
              <a:defRPr/>
            </a:lvl2pPr>
            <a:lvl3pPr>
              <a:buFontTx/>
              <a:buChar char="•"/>
              <a:defRPr/>
            </a:lvl3pPr>
            <a:lvl4pPr>
              <a:buFontTx/>
              <a:buChar char="•"/>
              <a:defRPr/>
            </a:lvl4pPr>
            <a:lvl5pPr>
              <a:buFontTx/>
              <a:buChar char="•"/>
              <a:defRPr/>
            </a:lvl5pPr>
            <a:extLst/>
          </a:lstStyle>
          <a:p>
            <a:pPr lvl="0"/>
            <a:r>
              <a:rPr lang="en-US" dirty="0" smtClean="0"/>
              <a:t>Click to add item 5</a:t>
            </a:r>
            <a:endParaRPr lang="en-US" dirty="0"/>
          </a:p>
        </p:txBody>
      </p:sp>
      <p:sp>
        <p:nvSpPr>
          <p:cNvPr id="20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>
              <a:defRPr/>
            </a:lvl1pPr>
            <a:extLst/>
          </a:lstStyle>
          <a:p>
            <a:fld id="{EAA870E5-5DE2-462F-86D6-7D6E96991423}" type="datetime1">
              <a:rPr lang="en-US" smtClean="0"/>
              <a:pPr/>
              <a:t>10/14/2011</a:t>
            </a:fld>
            <a:endParaRPr lang="en-US" dirty="0"/>
          </a:p>
        </p:txBody>
      </p:sp>
      <p:sp>
        <p:nvSpPr>
          <p:cNvPr id="15" name="Rectangle 7"/>
          <p:cNvSpPr>
            <a:spLocks noGrp="1"/>
          </p:cNvSpPr>
          <p:nvPr>
            <p:ph type="body" sz="quarter" idx="18" hasCustomPrompt="1"/>
          </p:nvPr>
        </p:nvSpPr>
        <p:spPr>
          <a:xfrm>
            <a:off x="4800600" y="20574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>
              <a:buFontTx/>
              <a:buNone/>
              <a:defRPr/>
            </a:lvl1pPr>
            <a:lvl2pPr>
              <a:buFontTx/>
              <a:buChar char="•"/>
              <a:defRPr/>
            </a:lvl2pPr>
            <a:lvl3pPr>
              <a:buFontTx/>
              <a:buChar char="•"/>
              <a:defRPr/>
            </a:lvl3pPr>
            <a:lvl4pPr>
              <a:buFontTx/>
              <a:buChar char="•"/>
              <a:defRPr/>
            </a:lvl4pPr>
            <a:lvl5pPr>
              <a:buFontTx/>
              <a:buChar char="•"/>
              <a:defRPr/>
            </a:lvl5pPr>
            <a:extLst/>
          </a:lstStyle>
          <a:p>
            <a:pPr lvl="0"/>
            <a:r>
              <a:rPr lang="en-US" dirty="0" smtClean="0"/>
              <a:t>Click to add match 5</a:t>
            </a:r>
            <a:endParaRPr lang="en-US" dirty="0"/>
          </a:p>
        </p:txBody>
      </p:sp>
      <p:sp>
        <p:nvSpPr>
          <p:cNvPr id="17" name="Rectangle 7"/>
          <p:cNvSpPr>
            <a:spLocks noGrp="1"/>
          </p:cNvSpPr>
          <p:nvPr>
            <p:ph type="body" sz="quarter" idx="19" hasCustomPrompt="1"/>
          </p:nvPr>
        </p:nvSpPr>
        <p:spPr>
          <a:xfrm>
            <a:off x="4800600" y="29718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>
              <a:buFontTx/>
              <a:buNone/>
              <a:defRPr/>
            </a:lvl1pPr>
            <a:lvl2pPr>
              <a:buFontTx/>
              <a:buChar char="•"/>
              <a:defRPr/>
            </a:lvl2pPr>
            <a:lvl3pPr>
              <a:buFontTx/>
              <a:buChar char="•"/>
              <a:defRPr/>
            </a:lvl3pPr>
            <a:lvl4pPr>
              <a:buFontTx/>
              <a:buChar char="•"/>
              <a:defRPr/>
            </a:lvl4pPr>
            <a:lvl5pPr>
              <a:buFontTx/>
              <a:buChar char="•"/>
              <a:defRPr/>
            </a:lvl5pPr>
            <a:extLst/>
          </a:lstStyle>
          <a:p>
            <a:pPr lvl="0"/>
            <a:r>
              <a:rPr lang="en-US" dirty="0" smtClean="0"/>
              <a:t>Click to add match 3</a:t>
            </a:r>
            <a:endParaRPr lang="en-US" dirty="0"/>
          </a:p>
        </p:txBody>
      </p:sp>
      <p:sp>
        <p:nvSpPr>
          <p:cNvPr id="18" name="Rectangle 7"/>
          <p:cNvSpPr>
            <a:spLocks noGrp="1"/>
          </p:cNvSpPr>
          <p:nvPr>
            <p:ph type="body" sz="quarter" idx="20" hasCustomPrompt="1"/>
          </p:nvPr>
        </p:nvSpPr>
        <p:spPr>
          <a:xfrm>
            <a:off x="4800600" y="38862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>
              <a:buFontTx/>
              <a:buNone/>
              <a:defRPr/>
            </a:lvl1pPr>
            <a:lvl2pPr>
              <a:buFontTx/>
              <a:buChar char="•"/>
              <a:defRPr/>
            </a:lvl2pPr>
            <a:lvl3pPr>
              <a:buFontTx/>
              <a:buChar char="•"/>
              <a:defRPr/>
            </a:lvl3pPr>
            <a:lvl4pPr>
              <a:buFontTx/>
              <a:buChar char="•"/>
              <a:defRPr/>
            </a:lvl4pPr>
            <a:lvl5pPr>
              <a:buFontTx/>
              <a:buChar char="•"/>
              <a:defRPr/>
            </a:lvl5pPr>
            <a:extLst/>
          </a:lstStyle>
          <a:p>
            <a:pPr lvl="0"/>
            <a:r>
              <a:rPr lang="en-US" dirty="0" smtClean="0"/>
              <a:t>Click to add match 1</a:t>
            </a:r>
            <a:endParaRPr lang="en-US" dirty="0"/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21" hasCustomPrompt="1"/>
          </p:nvPr>
        </p:nvSpPr>
        <p:spPr>
          <a:xfrm>
            <a:off x="4800600" y="48006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>
              <a:buFontTx/>
              <a:buNone/>
              <a:defRPr/>
            </a:lvl1pPr>
            <a:lvl2pPr>
              <a:buFontTx/>
              <a:buChar char="•"/>
              <a:defRPr/>
            </a:lvl2pPr>
            <a:lvl3pPr>
              <a:buFontTx/>
              <a:buChar char="•"/>
              <a:defRPr/>
            </a:lvl3pPr>
            <a:lvl4pPr>
              <a:buFontTx/>
              <a:buChar char="•"/>
              <a:defRPr/>
            </a:lvl4pPr>
            <a:lvl5pPr>
              <a:buFontTx/>
              <a:buChar char="•"/>
              <a:defRPr/>
            </a:lvl5pPr>
            <a:extLst/>
          </a:lstStyle>
          <a:p>
            <a:pPr lvl="0"/>
            <a:r>
              <a:rPr lang="en-US" dirty="0" smtClean="0"/>
              <a:t>Click to add match 2</a:t>
            </a:r>
            <a:endParaRPr lang="en-US" dirty="0"/>
          </a:p>
        </p:txBody>
      </p:sp>
      <p:sp>
        <p:nvSpPr>
          <p:cNvPr id="21" name="Rectangle 7"/>
          <p:cNvSpPr>
            <a:spLocks noGrp="1"/>
          </p:cNvSpPr>
          <p:nvPr>
            <p:ph type="body" sz="quarter" idx="22" hasCustomPrompt="1"/>
          </p:nvPr>
        </p:nvSpPr>
        <p:spPr>
          <a:xfrm>
            <a:off x="4800600" y="57150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>
              <a:buFontTx/>
              <a:buNone/>
              <a:defRPr/>
            </a:lvl1pPr>
            <a:lvl2pPr>
              <a:buFontTx/>
              <a:buChar char="•"/>
              <a:defRPr/>
            </a:lvl2pPr>
            <a:lvl3pPr>
              <a:buFontTx/>
              <a:buChar char="•"/>
              <a:defRPr/>
            </a:lvl3pPr>
            <a:lvl4pPr>
              <a:buFontTx/>
              <a:buChar char="•"/>
              <a:defRPr/>
            </a:lvl4pPr>
            <a:lvl5pPr>
              <a:buFontTx/>
              <a:buChar char="•"/>
              <a:defRPr/>
            </a:lvl5pPr>
            <a:extLst/>
          </a:lstStyle>
          <a:p>
            <a:pPr lvl="0"/>
            <a:r>
              <a:rPr lang="en-US" dirty="0" smtClean="0"/>
              <a:t>Click to add match 4</a:t>
            </a:r>
            <a:endParaRPr lang="en-US" dirty="0"/>
          </a:p>
        </p:txBody>
      </p:sp>
      <p:sp>
        <p:nvSpPr>
          <p:cNvPr id="11" name="Rectangle 2"/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 algn="l">
              <a:defRPr i="1" baseline="0"/>
            </a:lvl1pPr>
            <a:extLst/>
          </a:lstStyle>
          <a:p>
            <a:r>
              <a:rPr lang="en-US" dirty="0" smtClean="0"/>
              <a:t>Click to type your question</a:t>
            </a:r>
            <a:endParaRPr lang="en-US" dirty="0"/>
          </a:p>
        </p:txBody>
      </p:sp>
      <p:sp>
        <p:nvSpPr>
          <p:cNvPr id="7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>
            <a:extLst/>
          </a:lstStyle>
          <a:p>
            <a:fld id="{C75B88FA-3392-4D65-A457-DB2A9953195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3" name="Straight Connector 23"/>
          <p:cNvCxnSpPr>
            <a:stCxn id="16" idx="3"/>
            <a:endCxn id="18" idx="1"/>
          </p:cNvCxnSpPr>
          <p:nvPr/>
        </p:nvCxnSpPr>
        <p:spPr>
          <a:xfrm>
            <a:off x="3886200" y="2286000"/>
            <a:ext cx="914400" cy="18288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2" idx="3"/>
            <a:endCxn id="19" idx="1"/>
          </p:cNvCxnSpPr>
          <p:nvPr/>
        </p:nvCxnSpPr>
        <p:spPr>
          <a:xfrm>
            <a:off x="3886200" y="3200400"/>
            <a:ext cx="914400" cy="18288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Straight Connector 23"/>
          <p:cNvCxnSpPr>
            <a:stCxn id="13" idx="3"/>
            <a:endCxn id="17" idx="1"/>
          </p:cNvCxnSpPr>
          <p:nvPr/>
        </p:nvCxnSpPr>
        <p:spPr>
          <a:xfrm flipV="1">
            <a:off x="3886200" y="3200400"/>
            <a:ext cx="914400" cy="9144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4" name="Straight Connector 23"/>
          <p:cNvCxnSpPr>
            <a:stCxn id="14" idx="3"/>
            <a:endCxn id="21" idx="1"/>
          </p:cNvCxnSpPr>
          <p:nvPr/>
        </p:nvCxnSpPr>
        <p:spPr>
          <a:xfrm>
            <a:off x="3886200" y="5029200"/>
            <a:ext cx="914400" cy="9144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9" name="Straight Connector 23"/>
          <p:cNvCxnSpPr>
            <a:stCxn id="10" idx="3"/>
            <a:endCxn id="15" idx="1"/>
          </p:cNvCxnSpPr>
          <p:nvPr/>
        </p:nvCxnSpPr>
        <p:spPr>
          <a:xfrm flipV="1">
            <a:off x="3886200" y="2286000"/>
            <a:ext cx="914400" cy="36576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>
            <a:spLocks noGrp="1"/>
          </p:cNvSpPr>
          <p:nvPr>
            <p:ph type="title"/>
          </p:nvPr>
        </p:nvSpPr>
        <p:spPr>
          <a:xfrm>
            <a:off x="914400" y="457200"/>
            <a:ext cx="7696200" cy="114300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Rectangle 3"/>
          <p:cNvSpPr>
            <a:spLocks noGrp="1"/>
          </p:cNvSpPr>
          <p:nvPr>
            <p:ph type="body" idx="1"/>
          </p:nvPr>
        </p:nvSpPr>
        <p:spPr>
          <a:xfrm>
            <a:off x="914400" y="1905000"/>
            <a:ext cx="7467600" cy="42211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9" name="Rectangle 4"/>
          <p:cNvSpPr>
            <a:spLocks noGrp="1"/>
          </p:cNvSpPr>
          <p:nvPr>
            <p:ph type="dt" sz="half" idx="2"/>
          </p:nvPr>
        </p:nvSpPr>
        <p:spPr>
          <a:xfrm>
            <a:off x="6705600" y="6248400"/>
            <a:ext cx="1828800" cy="323850"/>
          </a:xfrm>
          <a:prstGeom prst="rect">
            <a:avLst/>
          </a:prstGeom>
        </p:spPr>
        <p:txBody>
          <a:bodyPr vert="horz" anchor="ctr"/>
          <a:lstStyle>
            <a:lvl1pPr>
              <a:defRPr sz="1100"/>
            </a:lvl1pPr>
            <a:extLst/>
          </a:lstStyle>
          <a:p>
            <a:pPr algn="r"/>
            <a:fld id="{330E84A9-85C1-4091-A80D-38819FA6F358}" type="datetime1">
              <a:rPr lang="en-US" sz="1100" smtClean="0"/>
              <a:pPr algn="r"/>
              <a:t>10/14/2011</a:t>
            </a:fld>
            <a:endParaRPr lang="en-US" sz="1050" dirty="0"/>
          </a:p>
        </p:txBody>
      </p:sp>
      <p:sp>
        <p:nvSpPr>
          <p:cNvPr id="18" name="Rectangle 5"/>
          <p:cNvSpPr>
            <a:spLocks noGrp="1"/>
          </p:cNvSpPr>
          <p:nvPr>
            <p:ph type="ftr" sz="quarter" idx="3"/>
          </p:nvPr>
        </p:nvSpPr>
        <p:spPr>
          <a:xfrm>
            <a:off x="457200" y="6248400"/>
            <a:ext cx="3260886" cy="323850"/>
          </a:xfrm>
          <a:prstGeom prst="rect">
            <a:avLst/>
          </a:prstGeom>
        </p:spPr>
        <p:txBody>
          <a:bodyPr vert="horz"/>
          <a:lstStyle>
            <a:lvl1pPr>
              <a:defRPr sz="1200"/>
            </a:lvl1pPr>
            <a:extLst/>
          </a:lstStyle>
          <a:p>
            <a:endParaRPr lang="en-US" sz="1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714936" y="6151098"/>
            <a:ext cx="429064" cy="457200"/>
          </a:xfrm>
          <a:prstGeom prst="rect">
            <a:avLst/>
          </a:prstGeom>
        </p:spPr>
        <p:txBody>
          <a:bodyPr vert="horz" anchor="ctr"/>
          <a:lstStyle>
            <a:lvl1pPr>
              <a:defRPr sz="1200"/>
            </a:lvl1pPr>
            <a:extLst/>
          </a:lstStyle>
          <a:p>
            <a:fld id="{169B2101-2E9F-420A-91A3-890890D84497}" type="slidenum">
              <a:rPr lang="en-US" sz="1200" smtClean="0"/>
              <a:pPr/>
              <a:t>‹#›</a:t>
            </a:fld>
            <a:endParaRPr lang="en-US" sz="1200" dirty="0"/>
          </a:p>
        </p:txBody>
      </p:sp>
      <p:grpSp>
        <p:nvGrpSpPr>
          <p:cNvPr id="2" name="Group 23"/>
          <p:cNvGrpSpPr/>
          <p:nvPr/>
        </p:nvGrpSpPr>
        <p:grpSpPr>
          <a:xfrm>
            <a:off x="11555" y="2000250"/>
            <a:ext cx="133350" cy="533400"/>
            <a:chOff x="0" y="2000250"/>
            <a:chExt cx="3733800" cy="533400"/>
          </a:xfrm>
        </p:grpSpPr>
        <p:sp>
          <p:nvSpPr>
            <p:cNvPr id="3" name="Rectangle 14"/>
            <p:cNvSpPr/>
            <p:nvPr/>
          </p:nvSpPr>
          <p:spPr>
            <a:xfrm>
              <a:off x="0" y="2381250"/>
              <a:ext cx="373380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 dirty="0"/>
            </a:p>
          </p:txBody>
        </p:sp>
        <p:sp>
          <p:nvSpPr>
            <p:cNvPr id="28" name="Rectangle 14"/>
            <p:cNvSpPr/>
            <p:nvPr/>
          </p:nvSpPr>
          <p:spPr>
            <a:xfrm>
              <a:off x="0" y="2305050"/>
              <a:ext cx="3733800" cy="76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 dirty="0"/>
            </a:p>
          </p:txBody>
        </p:sp>
        <p:sp>
          <p:nvSpPr>
            <p:cNvPr id="4" name="Rectangle 14"/>
            <p:cNvSpPr/>
            <p:nvPr/>
          </p:nvSpPr>
          <p:spPr>
            <a:xfrm>
              <a:off x="0" y="2228850"/>
              <a:ext cx="3733800" cy="76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 dirty="0"/>
            </a:p>
          </p:txBody>
        </p:sp>
        <p:sp>
          <p:nvSpPr>
            <p:cNvPr id="12" name="Rectangle 14"/>
            <p:cNvSpPr/>
            <p:nvPr/>
          </p:nvSpPr>
          <p:spPr>
            <a:xfrm>
              <a:off x="0" y="2152650"/>
              <a:ext cx="3733800" cy="76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 dirty="0"/>
            </a:p>
          </p:txBody>
        </p:sp>
        <p:sp>
          <p:nvSpPr>
            <p:cNvPr id="9" name="Rectangle 14"/>
            <p:cNvSpPr/>
            <p:nvPr/>
          </p:nvSpPr>
          <p:spPr>
            <a:xfrm>
              <a:off x="0" y="2076450"/>
              <a:ext cx="3733800" cy="76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 dirty="0"/>
            </a:p>
          </p:txBody>
        </p:sp>
        <p:sp>
          <p:nvSpPr>
            <p:cNvPr id="11" name="Rectangle 14"/>
            <p:cNvSpPr/>
            <p:nvPr/>
          </p:nvSpPr>
          <p:spPr>
            <a:xfrm>
              <a:off x="0" y="2000250"/>
              <a:ext cx="373380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 dirty="0"/>
            </a:p>
          </p:txBody>
        </p:sp>
        <p:sp>
          <p:nvSpPr>
            <p:cNvPr id="31" name="Rectangle 14"/>
            <p:cNvSpPr/>
            <p:nvPr/>
          </p:nvSpPr>
          <p:spPr>
            <a:xfrm>
              <a:off x="0" y="2457450"/>
              <a:ext cx="373380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 dirty="0"/>
            </a:p>
          </p:txBody>
        </p:sp>
      </p:grpSp>
      <p:grpSp>
        <p:nvGrpSpPr>
          <p:cNvPr id="10" name="Group 35"/>
          <p:cNvGrpSpPr/>
          <p:nvPr/>
        </p:nvGrpSpPr>
        <p:grpSpPr>
          <a:xfrm>
            <a:off x="8584055" y="2000250"/>
            <a:ext cx="552450" cy="542925"/>
            <a:chOff x="8667750" y="2000250"/>
            <a:chExt cx="476250" cy="542925"/>
          </a:xfrm>
        </p:grpSpPr>
        <p:sp>
          <p:nvSpPr>
            <p:cNvPr id="13" name="Rectangle 14"/>
            <p:cNvSpPr/>
            <p:nvPr/>
          </p:nvSpPr>
          <p:spPr>
            <a:xfrm>
              <a:off x="8667750" y="2381250"/>
              <a:ext cx="47625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 dirty="0"/>
            </a:p>
          </p:txBody>
        </p:sp>
        <p:sp>
          <p:nvSpPr>
            <p:cNvPr id="24" name="Rectangle 14"/>
            <p:cNvSpPr/>
            <p:nvPr/>
          </p:nvSpPr>
          <p:spPr>
            <a:xfrm>
              <a:off x="8667750" y="2305050"/>
              <a:ext cx="476250" cy="76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 dirty="0"/>
            </a:p>
          </p:txBody>
        </p:sp>
        <p:sp>
          <p:nvSpPr>
            <p:cNvPr id="19" name="Rectangle 14"/>
            <p:cNvSpPr/>
            <p:nvPr/>
          </p:nvSpPr>
          <p:spPr>
            <a:xfrm>
              <a:off x="8667750" y="2228850"/>
              <a:ext cx="476250" cy="76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 dirty="0"/>
            </a:p>
          </p:txBody>
        </p:sp>
        <p:sp>
          <p:nvSpPr>
            <p:cNvPr id="30" name="Rectangle 14"/>
            <p:cNvSpPr/>
            <p:nvPr/>
          </p:nvSpPr>
          <p:spPr>
            <a:xfrm>
              <a:off x="8667750" y="2152650"/>
              <a:ext cx="476250" cy="76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 dirty="0"/>
            </a:p>
          </p:txBody>
        </p:sp>
        <p:sp>
          <p:nvSpPr>
            <p:cNvPr id="17" name="Rectangle 14"/>
            <p:cNvSpPr/>
            <p:nvPr/>
          </p:nvSpPr>
          <p:spPr>
            <a:xfrm>
              <a:off x="8667750" y="2076450"/>
              <a:ext cx="476250" cy="76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 dirty="0"/>
            </a:p>
          </p:txBody>
        </p:sp>
        <p:sp>
          <p:nvSpPr>
            <p:cNvPr id="16" name="Rectangle 14"/>
            <p:cNvSpPr/>
            <p:nvPr/>
          </p:nvSpPr>
          <p:spPr>
            <a:xfrm>
              <a:off x="8667750" y="2000250"/>
              <a:ext cx="47625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667750" y="2466975"/>
              <a:ext cx="47625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 dirty="0"/>
            </a:p>
          </p:txBody>
        </p:sp>
      </p:grpSp>
      <p:sp>
        <p:nvSpPr>
          <p:cNvPr id="23" name="Oval 28"/>
          <p:cNvSpPr/>
          <p:nvPr/>
        </p:nvSpPr>
        <p:spPr>
          <a:xfrm>
            <a:off x="8572500" y="632460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</p:sldLayoutIdLst>
  <p:transition spd="slow">
    <p:pull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342900" indent="-3429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ouchreaksmey10@mekong.edu.kh" TargetMode="External"/><Relationship Id="rId2" Type="http://schemas.openxmlformats.org/officeDocument/2006/relationships/hyperlink" Target="mailto:meymeyouch@yahoo.com" TargetMode="Externa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yennwong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iahongkong.com/JIA.html/" TargetMode="External"/><Relationship Id="rId2" Type="http://schemas.openxmlformats.org/officeDocument/2006/relationships/hyperlink" Target="http://www.jiaboutiquehotels.com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slide" Target="slide4.xml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371600" y="2514600"/>
            <a:ext cx="8098302" cy="3962400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Name: Ouch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Reaksmey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Major: Business and Enterprise Management</a:t>
            </a:r>
          </a:p>
          <a:p>
            <a:pPr algn="l"/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Email: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meymeyouch@yahoo.com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ouchreaksmey10@mekong.edu.kh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Academic Year: 2010-2011</a:t>
            </a:r>
          </a:p>
          <a:p>
            <a:pPr algn="l"/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:\Logo Mekong School of Enterprise Management.tif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-1000" contrast="-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628" y="0"/>
            <a:ext cx="9144000" cy="1295400"/>
          </a:xfrm>
          <a:prstGeom prst="roundRect">
            <a:avLst>
              <a:gd name="adj" fmla="val 8594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9B2101-2E9F-420A-91A3-890890D84497}" type="slidenum">
              <a:rPr lang="en-US" sz="1200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1481418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676400"/>
            <a:ext cx="7467600" cy="518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i="1" dirty="0" smtClean="0"/>
              <a:t>      </a:t>
            </a:r>
            <a:r>
              <a:rPr lang="en-US" sz="3600" i="1" dirty="0" smtClean="0"/>
              <a:t>Background</a:t>
            </a:r>
            <a:r>
              <a:rPr lang="en-US" sz="3600" dirty="0" smtClean="0"/>
              <a:t> </a:t>
            </a:r>
          </a:p>
          <a:p>
            <a:r>
              <a:rPr lang="en-US" sz="2800" dirty="0" smtClean="0"/>
              <a:t>Name: </a:t>
            </a:r>
            <a:r>
              <a:rPr lang="en-US" sz="2800" dirty="0" err="1" smtClean="0"/>
              <a:t>Yenn</a:t>
            </a:r>
            <a:r>
              <a:rPr lang="en-US" sz="2800" dirty="0" smtClean="0"/>
              <a:t> Wong</a:t>
            </a:r>
          </a:p>
          <a:p>
            <a:r>
              <a:rPr lang="en-US" sz="2800" dirty="0" smtClean="0"/>
              <a:t>Age: 31</a:t>
            </a:r>
          </a:p>
          <a:p>
            <a:r>
              <a:rPr lang="en-US" sz="2800" dirty="0" smtClean="0"/>
              <a:t>Nationality: Singaporean</a:t>
            </a:r>
          </a:p>
          <a:p>
            <a:r>
              <a:rPr lang="en-US" sz="2800" dirty="0" smtClean="0"/>
              <a:t>Country: Singapore</a:t>
            </a:r>
          </a:p>
          <a:p>
            <a:r>
              <a:rPr lang="en-US" sz="2800" dirty="0" smtClean="0"/>
              <a:t>Company: JIA Group</a:t>
            </a:r>
          </a:p>
          <a:p>
            <a:r>
              <a:rPr lang="en-US" sz="2800" dirty="0" smtClean="0"/>
              <a:t>Education: University of Western 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	   Australia</a:t>
            </a:r>
          </a:p>
          <a:p>
            <a:pPr marL="0" indent="0">
              <a:buNone/>
            </a:pPr>
            <a:r>
              <a:rPr lang="en-US" sz="2800" dirty="0" smtClean="0"/>
              <a:t>Website: </a:t>
            </a:r>
            <a:r>
              <a:rPr lang="en-US" sz="2800" dirty="0" smtClean="0">
                <a:hlinkClick r:id="rId2"/>
              </a:rPr>
              <a:t>www.yennwong.com</a:t>
            </a: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228600"/>
            <a:ext cx="8610600" cy="1143000"/>
          </a:xfrm>
        </p:spPr>
        <p:txBody>
          <a:bodyPr>
            <a:noAutofit/>
          </a:bodyPr>
          <a:lstStyle/>
          <a:p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Young Entrepreneur in Asia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15" descr="Jia Hong Ko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752600"/>
            <a:ext cx="2667000" cy="37052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9B2101-2E9F-420A-91A3-890890D84497}" type="slidenum">
              <a:rPr lang="en-US" sz="1200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3192176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066800"/>
            <a:ext cx="5943600" cy="5791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She runs two JIA boutique hotels, one is JIA Hong Kong and the other one is JIA Shanghai with her partner, </a:t>
            </a:r>
            <a:r>
              <a:rPr lang="en-US" sz="2800" dirty="0" smtClean="0">
                <a:hlinkClick r:id="rId2" action="ppaction://hlinksldjump"/>
              </a:rPr>
              <a:t>Philippe </a:t>
            </a:r>
            <a:r>
              <a:rPr lang="en-US" sz="2800" dirty="0" err="1" smtClean="0">
                <a:hlinkClick r:id="rId2" action="ppaction://hlinksldjump"/>
              </a:rPr>
              <a:t>Starck</a:t>
            </a:r>
            <a:r>
              <a:rPr lang="en-US" sz="2800" dirty="0" smtClean="0">
                <a:hlinkClick r:id="rId2" action="ppaction://hlinksldjump"/>
              </a:rPr>
              <a:t> </a:t>
            </a:r>
            <a:r>
              <a:rPr lang="en-US" sz="2800" dirty="0" smtClean="0"/>
              <a:t>.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Graze, </a:t>
            </a:r>
            <a:r>
              <a:rPr lang="en-US" sz="2800" dirty="0" err="1" smtClean="0"/>
              <a:t>Kha</a:t>
            </a:r>
            <a:r>
              <a:rPr lang="en-US" sz="2800" dirty="0" smtClean="0"/>
              <a:t>, 208 Duecento Otto, and </a:t>
            </a:r>
            <a:r>
              <a:rPr lang="en-US" sz="2800" dirty="0" err="1" smtClean="0"/>
              <a:t>Issimo</a:t>
            </a:r>
            <a:r>
              <a:rPr lang="en-US" sz="2800" dirty="0"/>
              <a:t> </a:t>
            </a:r>
            <a:r>
              <a:rPr lang="en-US" sz="2800" dirty="0" smtClean="0"/>
              <a:t>are part of JIA Group.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-228600"/>
            <a:ext cx="7696200" cy="1143000"/>
          </a:xfrm>
        </p:spPr>
        <p:txBody>
          <a:bodyPr/>
          <a:lstStyle/>
          <a:p>
            <a:r>
              <a:rPr lang="en-US" sz="4400" dirty="0" err="1" smtClean="0"/>
              <a:t>Yenn’s</a:t>
            </a:r>
            <a:r>
              <a:rPr lang="en-US" sz="4400" dirty="0" smtClean="0"/>
              <a:t> Company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307521" y="228600"/>
            <a:ext cx="1905000" cy="15056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dist="35921" dir="2700000" algn="ctr" rotWithShape="0">
              <a:schemeClr val="bg2"/>
            </a:outerShdw>
            <a:reflection blurRad="6350" stA="50000" endA="300" endPos="38500" dist="50800" dir="5400000" sy="-100000" algn="bl" rotWithShape="0"/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9B2101-2E9F-420A-91A3-890890D84497}" type="slidenum">
              <a:rPr lang="en-US" sz="1200" smtClean="0"/>
              <a:pPr/>
              <a:t>3</a:t>
            </a:fld>
            <a:endParaRPr lang="en-US" dirty="0"/>
          </a:p>
        </p:txBody>
      </p:sp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2950" y="4495800"/>
            <a:ext cx="2152649" cy="15685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495800"/>
            <a:ext cx="2182370" cy="15685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95349" y="6292334"/>
            <a:ext cx="1847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Kha</a:t>
            </a:r>
            <a:r>
              <a:rPr lang="en-US" dirty="0" smtClean="0"/>
              <a:t> restaurant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872485" y="6292334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208 restaurant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6067050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928687"/>
            <a:ext cx="7543800" cy="5943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JIA Boutique Hotel was first invested for $1,200 millions. 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/>
              <a:t>S</a:t>
            </a:r>
            <a:r>
              <a:rPr lang="en-US" sz="2800" dirty="0" smtClean="0"/>
              <a:t>he has created for a new JIA in shanghai, as well as six restaurants.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 Her hotels has been recognized by over millions people </a:t>
            </a:r>
            <a:r>
              <a:rPr lang="en-US" sz="2800" dirty="0"/>
              <a:t>a</a:t>
            </a:r>
            <a:r>
              <a:rPr lang="en-US" sz="2800" dirty="0" smtClean="0"/>
              <a:t>ll over the world. 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Wong and her achievements has won several awards since she found JIA Group. 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3421" y="152400"/>
            <a:ext cx="8991600" cy="1143000"/>
          </a:xfrm>
        </p:spPr>
        <p:txBody>
          <a:bodyPr>
            <a:noAutofit/>
          </a:bodyPr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Yenn’s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Successful Story</a:t>
            </a:r>
            <a:b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9B2101-2E9F-420A-91A3-890890D84497}" type="slidenum">
              <a:rPr lang="en-US" sz="1200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8670150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143000"/>
            <a:ext cx="8763000" cy="5715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“I had financial support, but you cannot create 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something from nothing with just money. There                      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is foresight, commitment, passion, and hard        </a:t>
            </a:r>
          </a:p>
          <a:p>
            <a:pPr marL="0" indent="0">
              <a:buNone/>
            </a:pPr>
            <a:r>
              <a:rPr lang="en-US" sz="2800" dirty="0" smtClean="0"/>
              <a:t>    work.”</a:t>
            </a:r>
          </a:p>
          <a:p>
            <a:endParaRPr lang="en-US" sz="2800" dirty="0"/>
          </a:p>
          <a:p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References: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  <a:hlinkClick r:id="rId2"/>
              </a:rPr>
              <a:t>http://www.jiaboutiquehotels.com/</a:t>
            </a:r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  <a:hlinkClick r:id="rId3"/>
              </a:rPr>
              <a:t>http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  <a:hlinkClick r:id="rId3"/>
              </a:rPr>
              <a:t>://www.jiahongkong.com/JIA.html\</a:t>
            </a:r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-228600"/>
            <a:ext cx="7696200" cy="1143000"/>
          </a:xfrm>
        </p:spPr>
        <p:txBody>
          <a:bodyPr>
            <a:normAutofit/>
          </a:bodyPr>
          <a:lstStyle/>
          <a:p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Yenn’s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Idea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9B2101-2E9F-420A-91A3-890890D84497}" type="slidenum">
              <a:rPr lang="en-US" sz="1200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1690870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6200" y="1828800"/>
            <a:ext cx="858066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Thanks for paying </a:t>
            </a:r>
          </a:p>
          <a:p>
            <a:pPr algn="ctr"/>
            <a:r>
              <a:rPr lang="en-US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Attention!</a:t>
            </a:r>
            <a:endParaRPr lang="en-US" sz="5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9B2101-2E9F-420A-91A3-890890D84497}" type="slidenum">
              <a:rPr lang="en-US" sz="1200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4986284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81362" y="15153"/>
            <a:ext cx="2128838" cy="17374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34931" y="1353862"/>
            <a:ext cx="2231479" cy="18154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13415" y="5029199"/>
            <a:ext cx="2183770" cy="16525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873" y="3671759"/>
            <a:ext cx="2094239" cy="17706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" descr="http://starproperty.my/CMSFiles/image/PropertyGuide/Living/JIA/Jia_6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873" y="1353862"/>
            <a:ext cx="2078966" cy="17739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905000"/>
            <a:ext cx="2362200" cy="29424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4" name="Rectangle 3"/>
          <p:cNvSpPr/>
          <p:nvPr/>
        </p:nvSpPr>
        <p:spPr>
          <a:xfrm>
            <a:off x="3443333" y="4478109"/>
            <a:ext cx="17239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Philippe </a:t>
            </a:r>
            <a:r>
              <a:rPr lang="en-US" dirty="0" err="1"/>
              <a:t>Starck</a:t>
            </a:r>
            <a:endParaRPr lang="en-US" dirty="0"/>
          </a:p>
        </p:txBody>
      </p:sp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34931" y="3695573"/>
            <a:ext cx="2231479" cy="18620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Smiley Face 14">
            <a:hlinkClick r:id="rId10" action="ppaction://hlinksldjump"/>
          </p:cNvPr>
          <p:cNvSpPr/>
          <p:nvPr/>
        </p:nvSpPr>
        <p:spPr>
          <a:xfrm>
            <a:off x="8686800" y="5791200"/>
            <a:ext cx="228600" cy="2286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9B2101-2E9F-420A-91A3-890890D84497}" type="slidenum">
              <a:rPr lang="en-US" sz="1200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0932147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izShow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</a:schemeClr>
            </a:gs>
            <a:gs pos="100000">
              <a:schemeClr val="phClr">
                <a:shade val="80000"/>
                <a:satMod val="150000"/>
              </a:schemeClr>
            </a:gs>
          </a:gsLst>
          <a:path path="circle">
            <a:fillToRect l="50000" t="50000"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7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55000" dist="50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55000" dist="50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204</Words>
  <Application>Microsoft Office PowerPoint</Application>
  <PresentationFormat>On-screen Show (4:3)</PresentationFormat>
  <Paragraphs>58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QuizShow</vt:lpstr>
      <vt:lpstr>Slide 1</vt:lpstr>
      <vt:lpstr>Young Entrepreneur in Asia</vt:lpstr>
      <vt:lpstr>Yenn’s Company</vt:lpstr>
      <vt:lpstr>       Yenn’s Successful Story             </vt:lpstr>
      <vt:lpstr>Yenn’s Idea</vt:lpstr>
      <vt:lpstr>Slide 6</vt:lpstr>
      <vt:lpstr>Slide 7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2010-12-26T09:12:00Z</dcterms:created>
  <dcterms:modified xsi:type="dcterms:W3CDTF">2011-10-14T00:42:54Z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1033</vt:i4>
  </property>
  <property fmtid="{D5CDD505-2E9C-101B-9397-08002B2CF9AE}" pid="3" name="_Version">
    <vt:lpwstr>12.0.4518</vt:lpwstr>
  </property>
</Properties>
</file>